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0" r:id="rId2"/>
    <p:sldId id="261" r:id="rId3"/>
    <p:sldId id="258" r:id="rId4"/>
    <p:sldId id="263" r:id="rId5"/>
    <p:sldId id="264" r:id="rId6"/>
    <p:sldId id="259" r:id="rId7"/>
    <p:sldId id="265" r:id="rId8"/>
    <p:sldId id="266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C01E95-5FAE-423C-85BD-09547F7E4364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F048884-9B3F-4D17-839B-59A3EC81EE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ommons.wikimedia.org/wiki/File:Ivan_Savvich_Nikitin_young.jpg?uselang=r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900igr.net/prezentatsii/geografija/Voronezh/005-Pamjatnik-Nikitinu-I.-S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mmons.wikimedia.org/wiki/File:Ivan_Nikitin.jpg?uselang=ru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estival.1september.ru/articles/611254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festival.1september.ru/articles/594721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bookz.ru/authors/vladimir-korablinov/jizn_-ni_181/page-31-jizn_-ni_181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ommons.wikimedia.org/wiki/File:%D0%9F%D0%B0%D0%BC%D1%8F%D1%82%D0%BD%D0%B8%D0%BA_%D0%9D%D0%B8%D0%BA%D0%B8%D1%82%D0%B8%D0%BD%D1%83.JPG?uselang=r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lostart.ru/ru/svodnyj_katalog/knigi/tom17/kniga4/list.php?ID=1083&amp;PAGEN_1=5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900igr.net/kartinki/istorija/svjataja-rus/017-rus.html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900igr.net/kartinki/literatura/Nikitin-Ivan-Savvich/026-Polno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Иван </a:t>
            </a:r>
            <a:r>
              <a:rPr lang="ru-RU" sz="3600" dirty="0" err="1" smtClean="0"/>
              <a:t>Саввич</a:t>
            </a:r>
            <a:r>
              <a:rPr lang="ru-RU" sz="3600" dirty="0" smtClean="0"/>
              <a:t> Никитин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92896"/>
            <a:ext cx="3034680" cy="3633267"/>
          </a:xfrm>
        </p:spPr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635896" y="908720"/>
            <a:ext cx="5508104" cy="59492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На окраине Воронежа, в маленьком домике над рекой, в семье небогатого торговца родился Иван </a:t>
            </a:r>
            <a:r>
              <a:rPr lang="ru-RU" dirty="0" err="1" smtClean="0"/>
              <a:t>Саввич</a:t>
            </a:r>
            <a:r>
              <a:rPr lang="ru-RU" dirty="0" smtClean="0"/>
              <a:t> Никитин. Отец мечтал, что сын станет ученым лекарем, но этой мечте не суждено было сбыться. Торговля отца прогорела, и чтобы не разориться окончательно, он завел постоялый двор, где останавливались на ночь возчики, прибывавшие в город с обозами. Иван помогал отцу, приходилось ему и торговать на базаре. А свободное время он отдавал чтению, начал писать стихи</a:t>
            </a:r>
          </a:p>
          <a:p>
            <a:endParaRPr lang="ru-RU" dirty="0"/>
          </a:p>
        </p:txBody>
      </p:sp>
      <p:pic>
        <p:nvPicPr>
          <p:cNvPr id="17410" name="Picture 2" descr="http://upload.wikimedia.org/wikipedia/commons/thumb/e/e2/Ivan_Savvich_Nikitin_young.jpg/150px-Ivan_Savvich_Nikitin_you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309634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900igr.net/datas/geografija/Voronezh/0005-005-Pamjatnik-Nikitinu-I.-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6012160" cy="65973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Поэт учился в духовном училище, потом - в Воронежской духовной семинарии, но не окончил её. Никитин жил трудно, порой откровенно бедствовал, но последние деньги тратил на книги. </a:t>
            </a:r>
            <a:br>
              <a:rPr lang="ru-RU" dirty="0" smtClean="0"/>
            </a:br>
            <a:r>
              <a:rPr lang="ru-RU" dirty="0" smtClean="0"/>
              <a:t>Поэт все годы провел в Воронеже, маленьком провинциальном городке, он хорошо знал быт городских низов и понимал, что темнота страшнее бедности. </a:t>
            </a:r>
            <a:br>
              <a:rPr lang="ru-RU" dirty="0" smtClean="0"/>
            </a:br>
            <a:r>
              <a:rPr lang="ru-RU" dirty="0" smtClean="0"/>
              <a:t>В 1859 году с помощью друзей Ивану Савичу удалось открыть в Воронеже книжную лавку. Для тех, кто не мог покупать книги, была устроена библиотека. Кроме того, здесь можно было побеседовать о литературе, послушать стихи хозяина - поэта.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64088" y="1600200"/>
            <a:ext cx="3322712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Ivan Nikit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8654" y="0"/>
            <a:ext cx="3245346" cy="3845422"/>
          </a:xfrm>
          <a:prstGeom prst="rect">
            <a:avLst/>
          </a:prstGeom>
          <a:noFill/>
        </p:spPr>
      </p:pic>
      <p:pic>
        <p:nvPicPr>
          <p:cNvPr id="5" name="Picture 2" descr="C:\Users\Елена\Pictures\350px-Памятник_Никитин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356992"/>
            <a:ext cx="3600400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festival.1september.ru/articles/611254/presentation/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festival.1september.ru/articles/594721/presentation/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5266928" cy="53012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Главная тема стихов И.С. Никитина - родная природа. Композиторы написали на его слова свыше шестидесяти песен и романсов. Многие стихотворения Никитина вошли в песенный народный репертуар. </a:t>
            </a:r>
            <a:br>
              <a:rPr lang="ru-RU" dirty="0" smtClean="0"/>
            </a:br>
            <a:r>
              <a:rPr lang="ru-RU" dirty="0" smtClean="0"/>
              <a:t>Стихи Никитина удивительно искренни и реалистичны. Он писал о крепостнической России, о том, как страшно жить в мире, "где мысль убита и рот зажат". Он знал тяготы и беды своих героев - крепостного крестьянина, городского ремесленника, дворового, пряхи, швеи... Поэт не просто сочувствовал человеку, он страдал его страданием и писал словно от имени этого страдания. Поэтому его стихи волнуют и проникают в душу.</a:t>
            </a:r>
            <a:endParaRPr lang="ru-RU" dirty="0"/>
          </a:p>
        </p:txBody>
      </p:sp>
      <p:pic>
        <p:nvPicPr>
          <p:cNvPr id="7" name="Picture 2" descr="http://bookz.ru/authors/vladimir-korablinov/jizn_-ni_181/i_006.png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782" y="1412776"/>
            <a:ext cx="3252218" cy="4752528"/>
          </a:xfrm>
          <a:prstGeom prst="rect">
            <a:avLst/>
          </a:prstGeom>
          <a:noFill/>
        </p:spPr>
      </p:pic>
      <p:sp>
        <p:nvSpPr>
          <p:cNvPr id="1026" name="AutoShape 2" descr="http://upload.wikimedia.org/wikipedia/commons/thumb/0/03/%D0%9F%D0%B0%D0%BC%D1%8F%D1%82%D0%BD%D0%B8%D0%BA_%D0%9D%D0%B8%D0%BA%D0%B8%D1%82%D0%B8%D0%BD%D1%83.JPG/350px-%D0%9F%D0%B0%D0%BC%D1%8F%D1%82%D0%BD%D0%B8%D0%BA_%D0%9D%D0%B8%D0%BA%D0%B8%D1%82%D0%B8%D0%BD%D1%83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1195388"/>
            <a:ext cx="3333750" cy="2505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upload.wikimedia.org/wikipedia/commons/thumb/0/03/%D0%9F%D0%B0%D0%BC%D1%8F%D1%82%D0%BD%D0%B8%D0%BA_%D0%9D%D0%B8%D0%BA%D0%B8%D1%82%D0%B8%D0%BD%D1%83.JPG/350px-%D0%9F%D0%B0%D0%BC%D1%8F%D1%82%D0%BD%D0%B8%D0%BA_%D0%9D%D0%B8%D0%BA%D0%B8%D1%82%D0%B8%D0%BD%D1%83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9551" y="260648"/>
            <a:ext cx="8604449" cy="64807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000" dirty="0" smtClean="0"/>
              <a:t>Жизнь сократилась еще на одну бессонную ночь.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lostart.ru/images/database/300/300621/oMzE4LmpwZw==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7424"/>
            <a:ext cx="9144000" cy="7505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76672"/>
            <a:ext cx="3528392" cy="516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http://900igr.net/datas/istorija/Svjataja-Rus/0009-009-Ru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900igr.net/datas/literatura/Nikitin-Ivan-Savvich/0015-015-Poln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</TotalTime>
  <Words>159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Иван Саввич Никитин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</cp:revision>
  <dcterms:created xsi:type="dcterms:W3CDTF">2014-01-11T05:31:13Z</dcterms:created>
  <dcterms:modified xsi:type="dcterms:W3CDTF">2014-01-30T10:24:26Z</dcterms:modified>
</cp:coreProperties>
</file>