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9" r:id="rId10"/>
    <p:sldId id="264" r:id="rId11"/>
    <p:sldId id="265" r:id="rId12"/>
    <p:sldId id="266" r:id="rId13"/>
    <p:sldId id="267" r:id="rId14"/>
    <p:sldId id="268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39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5" name="Подзаголовок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1" name="Дата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Рисунок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1" name="Текст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7" name="Дата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fld id="{A2473528-1AC6-4CE9-949E-3F00F06AD3E1}" type="datetimeFigureOut">
              <a:rPr lang="ru-RU" smtClean="0"/>
              <a:pPr/>
              <a:t>30.01.2014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8E72D7F6-3F76-442D-B547-87336535DA5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+mj-lt"/>
          <a:ea typeface="+mj-ea"/>
          <a:cs typeface="+mj-cs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96752"/>
          </a:xfrm>
        </p:spPr>
        <p:txBody>
          <a:bodyPr>
            <a:normAutofit/>
          </a:bodyPr>
          <a:lstStyle/>
          <a:p>
            <a:r>
              <a:rPr lang="ru-RU" smtClean="0"/>
              <a:t>Зима в картинках русских художников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1600200"/>
            <a:ext cx="3563888" cy="499715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Презентацию составила учитель  начальных классов МБОУ «СОШ№14»</a:t>
            </a:r>
          </a:p>
          <a:p>
            <a:pPr>
              <a:buNone/>
            </a:pPr>
            <a:r>
              <a:rPr lang="ru-RU" dirty="0" smtClean="0"/>
              <a:t> г Нижневартовска</a:t>
            </a:r>
          </a:p>
          <a:p>
            <a:pPr>
              <a:buNone/>
            </a:pPr>
            <a:r>
              <a:rPr lang="ru-RU" dirty="0" smtClean="0"/>
              <a:t>Мельникова Елена Георгиевна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40768"/>
            <a:ext cx="5436096" cy="5517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 smtClean="0"/>
              <a:t>Геннадий </a:t>
            </a:r>
            <a:r>
              <a:rPr lang="ru-RU" dirty="0" err="1" smtClean="0"/>
              <a:t>Хилько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 smtClean="0"/>
              <a:t>Воробьёв Владимир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Панин Сергей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836712"/>
            <a:ext cx="9144000" cy="6021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99176" cy="634082"/>
          </a:xfrm>
        </p:spPr>
        <p:txBody>
          <a:bodyPr>
            <a:normAutofit/>
          </a:bodyPr>
          <a:lstStyle/>
          <a:p>
            <a:r>
              <a:rPr lang="ru-RU" dirty="0" smtClean="0"/>
              <a:t>Кустодиев "Зима"1916г.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68760"/>
            <a:ext cx="9144000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/>
          <a:lstStyle/>
          <a:p>
            <a:r>
              <a:rPr lang="ru-RU" dirty="0" smtClean="0"/>
              <a:t>В. Муравьёв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52736"/>
            <a:ext cx="9144000" cy="5805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08104" y="404665"/>
            <a:ext cx="3312368" cy="2520279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Саврасов Алексей Кондратьевич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64088" y="3501008"/>
            <a:ext cx="3528392" cy="1008112"/>
          </a:xfrm>
        </p:spPr>
        <p:txBody>
          <a:bodyPr>
            <a:noAutofit/>
          </a:bodyPr>
          <a:lstStyle/>
          <a:p>
            <a:r>
              <a:rPr lang="ru-RU" sz="6000" i="1" dirty="0" smtClean="0">
                <a:solidFill>
                  <a:schemeClr val="tx1"/>
                </a:solidFill>
              </a:rPr>
              <a:t>Зимний пейзаж</a:t>
            </a:r>
            <a:endParaRPr lang="ru-RU" sz="6000" i="1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801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525000" cy="807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4704"/>
          </a:xfrm>
        </p:spPr>
        <p:txBody>
          <a:bodyPr>
            <a:normAutofit/>
          </a:bodyPr>
          <a:lstStyle/>
          <a:p>
            <a:r>
              <a:rPr lang="ru-RU" dirty="0" smtClean="0"/>
              <a:t>Константин Коровин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1430000" cy="8629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 smtClean="0"/>
              <a:t>Живопись Елены Самарской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764704"/>
            <a:ext cx="9144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836712"/>
          </a:xfrm>
        </p:spPr>
        <p:txBody>
          <a:bodyPr>
            <a:normAutofit/>
          </a:bodyPr>
          <a:lstStyle/>
          <a:p>
            <a:r>
              <a:rPr lang="ru-RU" dirty="0" smtClean="0"/>
              <a:t>Алексей Адамов</a:t>
            </a:r>
            <a:endParaRPr lang="ru-RU" dirty="0"/>
          </a:p>
        </p:txBody>
      </p:sp>
      <p:pic>
        <p:nvPicPr>
          <p:cNvPr id="1433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4704"/>
            <a:ext cx="9144000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зящная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Изящная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48</TotalTime>
  <Words>48</Words>
  <Application>Microsoft Office PowerPoint</Application>
  <PresentationFormat>Экран (4:3)</PresentationFormat>
  <Paragraphs>14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Изящная</vt:lpstr>
      <vt:lpstr>Зима в картинках русских художников</vt:lpstr>
      <vt:lpstr>Саврасов Алексей Кондратьевич</vt:lpstr>
      <vt:lpstr>Слайд 3</vt:lpstr>
      <vt:lpstr>Слайд 4</vt:lpstr>
      <vt:lpstr>Константин Коровин</vt:lpstr>
      <vt:lpstr>Слайд 6</vt:lpstr>
      <vt:lpstr>Живопись Елены Самарской</vt:lpstr>
      <vt:lpstr>Слайд 8</vt:lpstr>
      <vt:lpstr>Алексей Адамов</vt:lpstr>
      <vt:lpstr>Геннадий Хилько.</vt:lpstr>
      <vt:lpstr>Воробьёв Владимир</vt:lpstr>
      <vt:lpstr>Панин Сергей</vt:lpstr>
      <vt:lpstr>Кустодиев "Зима"1916г.</vt:lpstr>
      <vt:lpstr>Слайд 14</vt:lpstr>
      <vt:lpstr>В. Муравьёв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Зима в картинках русских художников</dc:title>
  <dc:creator>Елена</dc:creator>
  <cp:lastModifiedBy>Елена</cp:lastModifiedBy>
  <cp:revision>2</cp:revision>
  <dcterms:created xsi:type="dcterms:W3CDTF">2013-12-11T13:48:50Z</dcterms:created>
  <dcterms:modified xsi:type="dcterms:W3CDTF">2014-01-30T10:17:05Z</dcterms:modified>
</cp:coreProperties>
</file>